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7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8C416-3166-2DA0-F9CF-E421A6CB0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0ECCA7-E234-CBC2-B4A7-77BA5B7DB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E1F101-C88E-E3D2-3D76-2028E2D0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47361B-9040-BCAC-8EE9-CA3200FA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1F740D-2971-2667-4185-7AA4CE9F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5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E95B4-B160-EE84-F0E6-5AF9925C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B19662-AB3C-73E2-609A-398063A94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D1C571-AFDC-99F8-95BD-7A3758C1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979E57-3091-56AC-1967-1D30434C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3ACE1-B705-CB3A-B8E0-02ADD0D8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3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3BCBFDD-9B7B-7EB3-CD20-BD5EA5411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9616D4-669D-86AD-98CB-F12998CFF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886E32-6ACB-A0ED-F207-76CBA72A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118343-AA23-52FD-1ABD-C25949A5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6AC11D-65FA-DB98-97A5-403E31E3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6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402B3-7725-A1DD-4EC1-FA41E971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EB5963-0593-3DB7-2F32-F1AF9F36A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D25BE0-419F-CFD1-079D-85CD7CBF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E77EBE-8C7F-779A-4682-5B44FB26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517B92-3D4B-F741-5358-AF7DB078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1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A3E47-96CC-9D58-1727-1FFA79A4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036B04-2874-C64A-C9FF-D2DDC9386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7D16FE-FB69-2E69-03E8-66E5D76D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142AB9-5A7F-0A84-E5BF-80F950EB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E5A8C4-41C9-BBC2-B12C-DDA6FABB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06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6CE49-3108-B591-13BA-F7583A5C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5BCE5B-9AC3-BAF4-7EF1-6B7D28E76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2F62FA-B7CB-147E-719C-E7B1880F7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D7188A-17B5-1A9C-584D-9BBDE056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1EF9B9-6D23-25AA-0E26-D906503D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8961BF-3057-6ACD-0737-24ED8805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16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979DD1-6541-040B-796D-539335F0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9ABF2C-F39B-151B-879F-0186B4A3A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9C9B37-486B-A4BE-DB13-B2943D799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864C54-9C8C-37AD-178D-D4DED8C46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F9A915-598A-E633-73D1-A8FE7C46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1427561-7F69-C5D0-5D14-9050665E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C1AA3-E033-15F8-6104-EF941E5D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F2BBF6-3BCC-9796-C941-9961C2E7B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51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ECBA5-7F63-9941-2CB6-52CC51C1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F36E25-BE46-90A9-F2BC-08F0E126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A554C1-CAF6-71DB-FCC7-92E3D7E8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B064FD-943F-D397-B14A-5856FDC2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44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0BFE00-2036-0961-5DE6-EB5CACC6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DD8FC6-7AA5-021C-0F1F-D000C083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D70BA2-7BA9-0414-2432-AD4E82BD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4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94753-5C9B-9CF4-8A1E-F02C35F9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6CAB3-1B25-D35D-2FFB-FE4ED84F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B3DCDD-5F85-1E55-59C2-E00E137F5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46169D-AC60-941D-8076-35C5C123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5A2373-C45F-A5E6-B3DE-6F795303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C4A6F5-DBAF-A4D6-EBC1-981BF4AC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2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CBA7F-9CC8-3A91-ADB4-2FC805EB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3046163-AE0C-2440-A793-31EEF88CA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ECC606-910E-3E3E-FBFD-886E2B9E6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21F863-59E7-61F8-BAB9-D779CA0C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C10663-829A-546F-FAD0-7FB58110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2FE979-99B8-2429-D197-82B8E5EC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72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B372A9-DC27-2780-C256-C62A09BC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A7DAD6-381A-CE18-CAB7-B91736FEB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D49E3-E82A-A7A6-9F79-8C7C98938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4D15B-EF9A-4356-817B-026B02351BAF}" type="datetimeFigureOut">
              <a:rPr lang="it-IT" smtClean="0"/>
              <a:t>09/01/2026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2F1340-03C6-13DA-DFB1-457994589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40091A-831F-1124-9546-ADD190C07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2C400-51E3-415F-B271-1F8657DEF8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55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lipart, cartone animato, Cartoni animati">
            <a:extLst>
              <a:ext uri="{FF2B5EF4-FFF2-40B4-BE49-F238E27FC236}">
                <a16:creationId xmlns:a16="http://schemas.microsoft.com/office/drawing/2014/main" id="{029FF6CD-8D43-2A35-293F-C5CF82E2AF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47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one animato, ragazzo, sorriso">
            <a:extLst>
              <a:ext uri="{FF2B5EF4-FFF2-40B4-BE49-F238E27FC236}">
                <a16:creationId xmlns:a16="http://schemas.microsoft.com/office/drawing/2014/main" id="{11D347EF-E63C-0B2E-2470-6ED4395EA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224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ragazzo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CD6E99A1-B887-1E8B-077C-6F6077F10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360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ragazzo, cartone animato, clipart">
            <a:extLst>
              <a:ext uri="{FF2B5EF4-FFF2-40B4-BE49-F238E27FC236}">
                <a16:creationId xmlns:a16="http://schemas.microsoft.com/office/drawing/2014/main" id="{2D643036-5A25-8E09-1D92-54D69DD19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869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ragazzo, persona, vestiti">
            <a:extLst>
              <a:ext uri="{FF2B5EF4-FFF2-40B4-BE49-F238E27FC236}">
                <a16:creationId xmlns:a16="http://schemas.microsoft.com/office/drawing/2014/main" id="{9509946A-D5FB-4E04-B825-98300AE16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80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lbero, cartone animato, schermata">
            <a:extLst>
              <a:ext uri="{FF2B5EF4-FFF2-40B4-BE49-F238E27FC236}">
                <a16:creationId xmlns:a16="http://schemas.microsoft.com/office/drawing/2014/main" id="{F42DB946-B52F-CAD3-427C-B0E98775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677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ragazzo, persona, cartone animato">
            <a:extLst>
              <a:ext uri="{FF2B5EF4-FFF2-40B4-BE49-F238E27FC236}">
                <a16:creationId xmlns:a16="http://schemas.microsoft.com/office/drawing/2014/main" id="{5ADF26F4-47D8-7857-4BA1-0BBF4F328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460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one animato, pianta, illustrazione">
            <a:extLst>
              <a:ext uri="{FF2B5EF4-FFF2-40B4-BE49-F238E27FC236}">
                <a16:creationId xmlns:a16="http://schemas.microsoft.com/office/drawing/2014/main" id="{98566054-C58E-2BAB-379C-6E43E1EB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324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eicolo terrestre, automobile, ragazzo">
            <a:extLst>
              <a:ext uri="{FF2B5EF4-FFF2-40B4-BE49-F238E27FC236}">
                <a16:creationId xmlns:a16="http://schemas.microsoft.com/office/drawing/2014/main" id="{EEC566AD-8A8B-0D84-A195-AB354601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571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tone animato">
            <a:extLst>
              <a:ext uri="{FF2B5EF4-FFF2-40B4-BE49-F238E27FC236}">
                <a16:creationId xmlns:a16="http://schemas.microsoft.com/office/drawing/2014/main" id="{C5765F77-AE75-0233-003D-19582B84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1115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Samuele Serra</dc:creator>
  <cp:lastModifiedBy>Samuele Serra</cp:lastModifiedBy>
  <cp:revision>13</cp:revision>
  <dcterms:created xsi:type="dcterms:W3CDTF">2026-01-08T16:57:54Z</dcterms:created>
  <dcterms:modified xsi:type="dcterms:W3CDTF">2026-01-09T15:10:10Z</dcterms:modified>
</cp:coreProperties>
</file>